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3" r:id="rId4"/>
    <p:sldId id="1142" r:id="rId5"/>
    <p:sldId id="1144" r:id="rId6"/>
    <p:sldId id="1145" r:id="rId7"/>
    <p:sldId id="1146" r:id="rId8"/>
    <p:sldId id="1147" r:id="rId9"/>
    <p:sldId id="1150" r:id="rId10"/>
    <p:sldId id="1151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547260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82690"/>
            <a:ext cx="11485848" cy="51706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you can see, these paintings show people, animals and things used in festival celebrations.</a:t>
            </a:r>
            <a:endParaRPr lang="zh-CN" altLang="zh-CN" sz="2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正如你所看到的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这些绘画展示了人们在节日庆典中使用的人物、动物和物品形象。</a:t>
            </a:r>
            <a:endParaRPr lang="zh-CN" altLang="zh-CN" sz="2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 sz="22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1.As you can see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让步状语从句</a:t>
            </a:r>
            <a:endParaRPr lang="zh-CN" altLang="zh-CN" sz="2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从属连词　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主语　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see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谓语动词短语（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情态动词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实义动词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2.these paintings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主语　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限定词　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paintings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核心名词　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谓语动词（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及物动词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3.people, animals and things used in festival celebrations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为宾语部分（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复合宾语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由三个并列名词（</a:t>
            </a:r>
            <a:r>
              <a:rPr lang="zh-CN" altLang="zh-CN" sz="2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used in festival celebrations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构成：</a:t>
            </a:r>
            <a:endParaRPr lang="zh-CN" altLang="zh-CN" sz="2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 in festival celebrations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过去分词短语作后置定语</a:t>
            </a:r>
            <a:endParaRPr lang="zh-CN" altLang="zh-CN" sz="22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festival celebrations</a:t>
            </a:r>
            <a:r>
              <a:rPr lang="zh-CN" altLang="zh-CN" sz="22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介词短语作状语</a:t>
            </a:r>
            <a:endParaRPr lang="zh-CN" altLang="zh-CN" sz="22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译文.eps" descr="id:21474885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5" y="1973892"/>
            <a:ext cx="792088" cy="244873"/>
          </a:xfrm>
          <a:prstGeom prst="rect">
            <a:avLst/>
          </a:prstGeom>
        </p:spPr>
      </p:pic>
      <p:pic>
        <p:nvPicPr>
          <p:cNvPr id="6" name="分析.eps" descr="id:214748854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5" y="2549956"/>
            <a:ext cx="792088" cy="24487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994658"/>
            <a:ext cx="1968352" cy="40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317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352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主要介绍了广西著名景点花山岩画。它是世界上最大的岩画群之一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位于左江上方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米的悬崖上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幅鲜艳的红色岩画。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972556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1268760"/>
            <a:ext cx="11665296" cy="159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Attention, everyone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hold our steps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up—there are 109 bright red pictures high on the cliff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悬崖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140 metres above the Zuojiang River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you’re enjoying the most famous sight in Guangxi—Huashan Rock 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one of the world’s largest rock painting groups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we’ll travel back through 2,000 years of history to explore the amazing rock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took the ancient Luo Yue people more than 700 years to complete such an amazing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take a closer look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you can see, these paintings show people, animals and things used in festival celebrations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 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pictures have a central human figure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shaped like a frog—an animal usually lives near the water, with a group of people around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they hold knives or swords, and other times they carry drums while wearing tiger-shaped hats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Anyway, most human figures have their arms raised high on both sides just like frogs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so many frogs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ancient Luo Yue people might have thought frogs could call rain to water their fields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8941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Here’s an amazing fact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2,000 years, the red paint still looks fresh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did this happen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Scientists discovered that ancient artists mixed their paint with special plant juices, like nature’s secret recipe, to keep the colour last over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up to now, many questions still don’t have clear answers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ancient people “fly” through the air to paint on high cliffs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the paintings really show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second question, there are different opinions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say that people are celebrating a fruitful season, while others think they’re showing they have won a fight against enemies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it’s free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stay here to explore more or take photos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393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Huashan Rock Art special, according to Paragraph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the best rock art in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took about 2,000 years to finish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 It has the brightest colour of yellow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140 metres high on the cliff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2004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1489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 up—there are 109 bright red pictures high on the cliff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悬崖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140 metres above the Zuojiang River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you’re enjoying the most famous sight in Guangxi—Huashan Rock Art.”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花山岩画很特别是因为它在悬崖上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米高的地方。故选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35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886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 shows the central figure of Huashan Rock Art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d29.jpg" descr="id:21475029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2043596"/>
            <a:ext cx="792088" cy="1194486"/>
          </a:xfrm>
          <a:prstGeom prst="rect">
            <a:avLst/>
          </a:prstGeom>
        </p:spPr>
      </p:pic>
      <p:pic>
        <p:nvPicPr>
          <p:cNvPr id="4" name="kd30.jpg" descr="id:21475029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67014" y="2043596"/>
            <a:ext cx="1074825" cy="1194485"/>
          </a:xfrm>
          <a:prstGeom prst="rect">
            <a:avLst/>
          </a:prstGeom>
        </p:spPr>
      </p:pic>
      <p:pic>
        <p:nvPicPr>
          <p:cNvPr id="5" name="kd31.jpg" descr="id:214750295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175326" y="2043596"/>
            <a:ext cx="1218841" cy="1194485"/>
          </a:xfrm>
          <a:prstGeom prst="rect">
            <a:avLst/>
          </a:prstGeom>
        </p:spPr>
      </p:pic>
      <p:pic>
        <p:nvPicPr>
          <p:cNvPr id="6" name="kd32.jpg" descr="id:214750296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0127654" y="2043596"/>
            <a:ext cx="996464" cy="119448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02004" y="839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8742" y="819460"/>
            <a:ext cx="3528396" cy="504056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267732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pictures have a central human figure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画像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shaped like a frog—an animal usually lives near the water, with a group of people around him. Sometimes they hold knives or swords, and other times they carry drums while wearing tiger-shaped hats. Anyway, most human figures have their arms raised high on both sides just like frogs.”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中间人物像青蛙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周围有人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且人物手臂高举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符合这种特征的是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62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340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passage, which question has got a clear answer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the people wear tiger-shaped hats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the paintings really show to people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can the paintings keep the bright colour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were the paintings painted on high cliff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2004" y="10505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609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“Scientists discovered that ancient artists mixed their paint with special plant juices, like nature’s secret recipe, to keep the color last over time.”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关于为什么画作能保持鲜艳色彩这个问题有了明确答案。故选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75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main purpose of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introduce Huashan Rock Art to the visitors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answer the questions about Huashan Rock 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share experiences of visiting Huashan Rock 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teach teenagers the history of Huashan Rock 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1592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7609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主旨大意题。文章主要围绕广西花山岩画展开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介绍了它的位置、画面内容、颜料能长久保持鲜艳的原因以及一些未解之谜等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整体是在介绍花山岩画。所以文章的主要目的是介绍花山岩画。故选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381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637</Words>
  <Application>Microsoft Office PowerPoint</Application>
  <PresentationFormat>自定义</PresentationFormat>
  <Paragraphs>42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2025-09-17T18:18:03Z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